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61" r:id="rId3"/>
    <p:sldId id="262" r:id="rId4"/>
    <p:sldId id="263" r:id="rId5"/>
    <p:sldId id="299"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96"/>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lastminuteengineers.com/" TargetMode="Externa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lastminuteengineer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astminuteengineer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dirty="0">
                <a:solidFill>
                  <a:srgbClr val="387ED1"/>
                </a:solidFill>
                <a:highlight>
                  <a:srgbClr val="FFFFFF"/>
                </a:highlight>
              </a:rPr>
              <a:t>Types of Sensors</a:t>
            </a:r>
            <a:endParaRPr sz="4200" b="1" dirty="0">
              <a:solidFill>
                <a:srgbClr val="387ED1"/>
              </a:solidFill>
              <a:highlight>
                <a:srgbClr val="FFFFFF"/>
              </a:highlight>
            </a:endParaRPr>
          </a:p>
        </p:txBody>
      </p:sp>
      <p:sp>
        <p:nvSpPr>
          <p:cNvPr id="58" name="Google Shape;58;p13"/>
          <p:cNvSpPr txBox="1"/>
          <p:nvPr/>
        </p:nvSpPr>
        <p:spPr>
          <a:xfrm>
            <a:off x="3454175" y="474679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2" name="Google Shape;58;p13"/>
          <p:cNvSpPr txBox="1"/>
          <p:nvPr/>
        </p:nvSpPr>
        <p:spPr>
          <a:xfrm>
            <a:off x="3454175" y="42309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Dhruv Saidava</a:t>
            </a:r>
            <a:endParaRPr sz="1800" b="1" dirty="0"/>
          </a:p>
        </p:txBody>
      </p:sp>
      <p:sp>
        <p:nvSpPr>
          <p:cNvPr id="13" name="Google Shape;58;p13"/>
          <p:cNvSpPr txBox="1"/>
          <p:nvPr/>
        </p:nvSpPr>
        <p:spPr>
          <a:xfrm>
            <a:off x="3454175" y="39165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smtClean="0"/>
              <a:t>B</a:t>
            </a:r>
            <a:r>
              <a:rPr lang="en" sz="1600" b="1" dirty="0"/>
              <a:t>y</a:t>
            </a:r>
            <a:endParaRPr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3">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1" name="Google Shape;271;p26"/>
          <p:cNvPicPr preferRelativeResize="0"/>
          <p:nvPr/>
        </p:nvPicPr>
        <p:blipFill rotWithShape="1">
          <a:blip r:embed="rId3">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3">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3">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4">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3">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15" name="Google Shape;315;p30"/>
          <p:cNvPicPr preferRelativeResize="0"/>
          <p:nvPr/>
        </p:nvPicPr>
        <p:blipFill>
          <a:blip r:embed="rId5">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3"/>
              </a:rPr>
              <a:t>https://lastminuteengineers.com/</a:t>
            </a:r>
            <a:endParaRPr/>
          </a:p>
        </p:txBody>
      </p:sp>
      <p:pic>
        <p:nvPicPr>
          <p:cNvPr id="323" name="Google Shape;323;p31"/>
          <p:cNvPicPr preferRelativeResize="0"/>
          <p:nvPr/>
        </p:nvPicPr>
        <p:blipFill>
          <a:blip r:embed="rId4">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5">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3">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3">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4">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3">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197" name="Google Shape;197;p19"/>
          <p:cNvGrpSpPr/>
          <p:nvPr/>
        </p:nvGrpSpPr>
        <p:grpSpPr>
          <a:xfrm>
            <a:off x="5965650" y="829933"/>
            <a:ext cx="1465500" cy="1029642"/>
            <a:chOff x="5965650" y="829933"/>
            <a:chExt cx="1465500" cy="1029642"/>
          </a:xfrm>
        </p:grpSpPr>
        <p:sp>
          <p:nvSpPr>
            <p:cNvPr id="198" name="Google Shape;198;p19"/>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Detection</a:t>
              </a:r>
              <a:endParaRPr sz="1600" b="1"/>
            </a:p>
          </p:txBody>
        </p:sp>
        <p:pic>
          <p:nvPicPr>
            <p:cNvPr id="199" name="Google Shape;199;p19"/>
            <p:cNvPicPr preferRelativeResize="0"/>
            <p:nvPr/>
          </p:nvPicPr>
          <p:blipFill>
            <a:blip r:embed="rId16">
              <a:alphaModFix/>
            </a:blip>
            <a:stretch>
              <a:fillRect/>
            </a:stretch>
          </p:blipFill>
          <p:spPr>
            <a:xfrm>
              <a:off x="6399274" y="829933"/>
              <a:ext cx="521200" cy="589125"/>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7">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8">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9">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20">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000"/>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10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fade">
                                      <p:cBhvr>
                                        <p:cTn id="33" dur="1000"/>
                                        <p:tgtEl>
                                          <p:spTgt spid="179"/>
                                        </p:tgtEl>
                                      </p:cBhvr>
                                    </p:animEffect>
                                  </p:childTnLst>
                                </p:cTn>
                              </p:par>
                              <p:par>
                                <p:cTn id="34" presetID="10" presetClass="entr" presetSubtype="0"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10"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par>
                                <p:cTn id="48" presetID="10" presetClass="entr" presetSubtype="0" fill="hold" nodeType="with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fade">
                                      <p:cBhvr>
                                        <p:cTn id="50" dur="1000"/>
                                        <p:tgtEl>
                                          <p:spTgt spid="194"/>
                                        </p:tgtEl>
                                      </p:cBhvr>
                                    </p:animEffect>
                                  </p:childTnLst>
                                </p:cTn>
                              </p:par>
                              <p:par>
                                <p:cTn id="51" presetID="10"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childTnLst>
                                </p:cTn>
                              </p:par>
                              <p:par>
                                <p:cTn id="54" presetID="10"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1000"/>
                                        <p:tgtEl>
                                          <p:spTgt spid="203"/>
                                        </p:tgtEl>
                                      </p:cBhvr>
                                    </p:animEffect>
                                  </p:childTnLst>
                                </p:cTn>
                              </p:par>
                              <p:par>
                                <p:cTn id="57" presetID="10"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000"/>
                                        <p:tgtEl>
                                          <p:spTgt spid="206"/>
                                        </p:tgtEl>
                                      </p:cBhvr>
                                    </p:animEffect>
                                  </p:childTnLst>
                                </p:cTn>
                              </p:par>
                              <p:par>
                                <p:cTn id="60" presetID="10"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1" name="Google Shape;491;p51"/>
          <p:cNvPicPr preferRelativeResize="0"/>
          <p:nvPr/>
        </p:nvPicPr>
        <p:blipFill>
          <a:blip r:embed="rId3">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9" name="Google Shape;499;p52"/>
          <p:cNvPicPr preferRelativeResize="0"/>
          <p:nvPr/>
        </p:nvPicPr>
        <p:blipFill>
          <a:blip r:embed="rId3">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7" name="Google Shape;507;p53"/>
          <p:cNvPicPr preferRelativeResize="0"/>
          <p:nvPr/>
        </p:nvPicPr>
        <p:blipFill>
          <a:blip r:embed="rId3">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5" name="Google Shape;515;p54"/>
          <p:cNvPicPr preferRelativeResize="0"/>
          <p:nvPr/>
        </p:nvPicPr>
        <p:blipFill>
          <a:blip r:embed="rId3">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3">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507400" y="12590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t>Temperature </a:t>
            </a:r>
            <a:r>
              <a:rPr lang="en" dirty="0" smtClean="0"/>
              <a:t>sensor</a:t>
            </a:r>
            <a:endParaRPr lang="en" dirty="0"/>
          </a:p>
          <a:p>
            <a:pPr marL="0" lvl="0" indent="0" algn="just" rtl="0">
              <a:spcBef>
                <a:spcPts val="0"/>
              </a:spcBef>
              <a:spcAft>
                <a:spcPts val="0"/>
              </a:spcAft>
              <a:buNone/>
            </a:pPr>
            <a:endParaRPr lang="en" dirty="0" smtClean="0"/>
          </a:p>
          <a:p>
            <a:pPr marL="0" lvl="0" indent="0" algn="just" rtl="0">
              <a:spcBef>
                <a:spcPts val="0"/>
              </a:spcBef>
              <a:spcAft>
                <a:spcPts val="0"/>
              </a:spcAft>
              <a:buNone/>
            </a:pPr>
            <a:r>
              <a:rPr lang="en" dirty="0" smtClean="0"/>
              <a:t>LM35 </a:t>
            </a:r>
            <a:r>
              <a:rPr lang="en" dirty="0"/>
              <a:t>is a three terminal linear temperature </a:t>
            </a:r>
            <a:r>
              <a:rPr lang="en" dirty="0" smtClean="0"/>
              <a:t>sensor</a:t>
            </a:r>
            <a:endParaRPr dirty="0"/>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 name="Rectangle 1"/>
          <p:cNvSpPr/>
          <p:nvPr/>
        </p:nvSpPr>
        <p:spPr>
          <a:xfrm>
            <a:off x="5573313" y="3174001"/>
            <a:ext cx="1930336" cy="1169551"/>
          </a:xfrm>
          <a:prstGeom prst="rect">
            <a:avLst/>
          </a:prstGeom>
        </p:spPr>
        <p:txBody>
          <a:bodyPr wrap="none">
            <a:spAutoFit/>
          </a:bodyPr>
          <a:lstStyle/>
          <a:p>
            <a:pPr lvl="0" algn="ctr"/>
            <a:r>
              <a:rPr lang="en-IN" dirty="0"/>
              <a:t>-55 degree </a:t>
            </a:r>
            <a:r>
              <a:rPr lang="en-IN" dirty="0" smtClean="0"/>
              <a:t>Celsius</a:t>
            </a:r>
            <a:br>
              <a:rPr lang="en-IN" dirty="0" smtClean="0"/>
            </a:br>
            <a:r>
              <a:rPr lang="en-IN" dirty="0" smtClean="0"/>
              <a:t> </a:t>
            </a:r>
          </a:p>
          <a:p>
            <a:pPr lvl="0" algn="ctr"/>
            <a:r>
              <a:rPr lang="en-IN" dirty="0" smtClean="0"/>
              <a:t>to</a:t>
            </a:r>
            <a:br>
              <a:rPr lang="en-IN" dirty="0" smtClean="0"/>
            </a:br>
            <a:r>
              <a:rPr lang="en-IN" dirty="0" smtClean="0"/>
              <a:t/>
            </a:r>
            <a:br>
              <a:rPr lang="en-IN" dirty="0" smtClean="0"/>
            </a:br>
            <a:r>
              <a:rPr lang="en-IN" dirty="0" smtClean="0"/>
              <a:t> </a:t>
            </a:r>
            <a:r>
              <a:rPr lang="en-IN" dirty="0"/>
              <a:t>+150 degree Celsius.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2" name="Google Shape;522;p55"/>
          <p:cNvPicPr preferRelativeResize="0"/>
          <p:nvPr/>
        </p:nvPicPr>
        <p:blipFill>
          <a:blip r:embed="rId3">
            <a:alphaModFix/>
          </a:blip>
          <a:stretch>
            <a:fillRect/>
          </a:stretch>
        </p:blipFill>
        <p:spPr>
          <a:xfrm>
            <a:off x="3005950" y="2006419"/>
            <a:ext cx="441436" cy="443400"/>
          </a:xfrm>
          <a:prstGeom prst="rect">
            <a:avLst/>
          </a:prstGeom>
          <a:noFill/>
          <a:ln>
            <a:noFill/>
          </a:ln>
        </p:spPr>
      </p:pic>
      <p:sp>
        <p:nvSpPr>
          <p:cNvPr id="523" name="Google Shape;523;p55"/>
          <p:cNvSpPr txBox="1"/>
          <p:nvPr/>
        </p:nvSpPr>
        <p:spPr>
          <a:xfrm>
            <a:off x="3579025" y="3795770"/>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#tinkeringindia</a:t>
            </a:r>
            <a:endParaRPr sz="1800" b="1" dirty="0"/>
          </a:p>
        </p:txBody>
      </p:sp>
      <p:sp>
        <p:nvSpPr>
          <p:cNvPr id="526" name="Google Shape;526;p55"/>
          <p:cNvSpPr txBox="1"/>
          <p:nvPr/>
        </p:nvSpPr>
        <p:spPr>
          <a:xfrm>
            <a:off x="1060675" y="2790533"/>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387ED1"/>
                </a:solidFill>
              </a:rPr>
              <a:t>Share and support us to reach more makerspaces</a:t>
            </a:r>
            <a:endParaRPr sz="2200" b="1" dirty="0">
              <a:solidFill>
                <a:srgbClr val="387ED1"/>
              </a:solidFill>
            </a:endParaRPr>
          </a:p>
        </p:txBody>
      </p:sp>
      <p:sp>
        <p:nvSpPr>
          <p:cNvPr id="527" name="Google Shape;527;p55"/>
          <p:cNvSpPr txBox="1"/>
          <p:nvPr/>
        </p:nvSpPr>
        <p:spPr>
          <a:xfrm>
            <a:off x="3244975" y="2006419"/>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+91 </a:t>
            </a:r>
            <a:r>
              <a:rPr lang="en" sz="2300" b="1" dirty="0" smtClean="0"/>
              <a:t>9033 004450</a:t>
            </a:r>
            <a:endParaRPr sz="2300" b="1" dirty="0"/>
          </a:p>
        </p:txBody>
      </p:sp>
      <p:sp>
        <p:nvSpPr>
          <p:cNvPr id="528" name="Google Shape;528;p55"/>
          <p:cNvSpPr txBox="1"/>
          <p:nvPr/>
        </p:nvSpPr>
        <p:spPr>
          <a:xfrm>
            <a:off x="2636775" y="1635644"/>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Whatsapp Helpline </a:t>
            </a:r>
            <a:endParaRPr sz="2000" b="1" dirty="0"/>
          </a:p>
        </p:txBody>
      </p:sp>
      <p:pic>
        <p:nvPicPr>
          <p:cNvPr id="531" name="Google Shape;531;p55"/>
          <p:cNvPicPr preferRelativeResize="0"/>
          <p:nvPr/>
        </p:nvPicPr>
        <p:blipFill>
          <a:blip r:embed="rId4">
            <a:alphaModFix/>
          </a:blip>
          <a:stretch>
            <a:fillRect/>
          </a:stretch>
        </p:blipFill>
        <p:spPr>
          <a:xfrm>
            <a:off x="3783498" y="3345244"/>
            <a:ext cx="1561175" cy="496450"/>
          </a:xfrm>
          <a:prstGeom prst="rect">
            <a:avLst/>
          </a:prstGeom>
          <a:noFill/>
          <a:ln>
            <a:noFill/>
          </a:ln>
        </p:spPr>
      </p:pic>
      <p:sp>
        <p:nvSpPr>
          <p:cNvPr id="15" name="Google Shape;58;p13"/>
          <p:cNvSpPr txBox="1"/>
          <p:nvPr/>
        </p:nvSpPr>
        <p:spPr>
          <a:xfrm>
            <a:off x="3454175" y="4184087"/>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6" name="Google Shape;58;p13"/>
          <p:cNvSpPr txBox="1"/>
          <p:nvPr/>
        </p:nvSpPr>
        <p:spPr>
          <a:xfrm>
            <a:off x="1806193" y="4870276"/>
            <a:ext cx="5531563"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t>P</a:t>
            </a:r>
            <a:r>
              <a:rPr lang="en" sz="1000" dirty="0" smtClean="0"/>
              <a:t>lease what’s app for any credit or removal</a:t>
            </a:r>
            <a:endParaRPr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ject 003: Arduino LM35 Temperature Sensor Project - Arduino Projec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504" y="949569"/>
            <a:ext cx="214312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6463" y="4387362"/>
            <a:ext cx="2823209" cy="523220"/>
          </a:xfrm>
          <a:prstGeom prst="rect">
            <a:avLst/>
          </a:prstGeom>
          <a:noFill/>
        </p:spPr>
        <p:txBody>
          <a:bodyPr wrap="none" rtlCol="0">
            <a:spAutoFit/>
          </a:bodyPr>
          <a:lstStyle/>
          <a:p>
            <a:r>
              <a:rPr lang="en-IN" sz="2800" dirty="0" smtClean="0"/>
              <a:t>Arduino Circuits </a:t>
            </a:r>
            <a:endParaRPr lang="en-IN" sz="2800" dirty="0"/>
          </a:p>
        </p:txBody>
      </p:sp>
    </p:spTree>
    <p:extLst>
      <p:ext uri="{BB962C8B-B14F-4D97-AF65-F5344CB8AC3E}">
        <p14:creationId xmlns:p14="http://schemas.microsoft.com/office/powerpoint/2010/main" val="273142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3">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3">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3">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3">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1997</Words>
  <Application>Microsoft Office PowerPoint</Application>
  <PresentationFormat>On-screen Show (16:9)</PresentationFormat>
  <Paragraphs>150</Paragraphs>
  <Slides>40</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5</cp:revision>
  <dcterms:modified xsi:type="dcterms:W3CDTF">2021-04-08T13:01:17Z</dcterms:modified>
</cp:coreProperties>
</file>